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Questions" id="{EA44154E-F0C0-4A39-92DB-E3B71E1A1887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  <p14:section name="Solutions" id="{20F40DD9-9828-466C-AD3C-C9039B9B63D3}">
          <p14:sldIdLst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2CA98-A7FC-43BE-956A-6D2606A130B4}" v="264" dt="2022-03-05T18:14:08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BCD2CA98-A7FC-43BE-956A-6D2606A130B4}"/>
    <pc:docChg chg="undo custSel addSld modSld addSection modSection">
      <pc:chgData name="Karen Hancock" userId="db2644ed-97fc-46e1-8fac-6858fa2e43b1" providerId="ADAL" clId="{BCD2CA98-A7FC-43BE-956A-6D2606A130B4}" dt="2022-03-05T18:14:30.621" v="554" actId="20577"/>
      <pc:docMkLst>
        <pc:docMk/>
      </pc:docMkLst>
      <pc:sldChg chg="modSp mod">
        <pc:chgData name="Karen Hancock" userId="db2644ed-97fc-46e1-8fac-6858fa2e43b1" providerId="ADAL" clId="{BCD2CA98-A7FC-43BE-956A-6D2606A130B4}" dt="2022-03-05T17:46:58.349" v="331" actId="1076"/>
        <pc:sldMkLst>
          <pc:docMk/>
          <pc:sldMk cId="896384300" sldId="256"/>
        </pc:sldMkLst>
        <pc:spChg chg="mod">
          <ac:chgData name="Karen Hancock" userId="db2644ed-97fc-46e1-8fac-6858fa2e43b1" providerId="ADAL" clId="{BCD2CA98-A7FC-43BE-956A-6D2606A130B4}" dt="2022-03-05T17:46:48.904" v="329" actId="15413"/>
          <ac:spMkLst>
            <pc:docMk/>
            <pc:sldMk cId="896384300" sldId="256"/>
            <ac:spMk id="4" creationId="{FC08A1DF-EA68-4A7C-BF75-8ECDF40F1D72}"/>
          </ac:spMkLst>
        </pc:spChg>
        <pc:spChg chg="mod">
          <ac:chgData name="Karen Hancock" userId="db2644ed-97fc-46e1-8fac-6858fa2e43b1" providerId="ADAL" clId="{BCD2CA98-A7FC-43BE-956A-6D2606A130B4}" dt="2022-03-05T16:39:40.433" v="291" actId="1076"/>
          <ac:spMkLst>
            <pc:docMk/>
            <pc:sldMk cId="896384300" sldId="256"/>
            <ac:spMk id="5" creationId="{47D11C73-3109-49B0-B6F9-E7E102C6BBAE}"/>
          </ac:spMkLst>
        </pc:spChg>
        <pc:spChg chg="mod">
          <ac:chgData name="Karen Hancock" userId="db2644ed-97fc-46e1-8fac-6858fa2e43b1" providerId="ADAL" clId="{BCD2CA98-A7FC-43BE-956A-6D2606A130B4}" dt="2022-03-05T17:46:55.031" v="330" actId="1076"/>
          <ac:spMkLst>
            <pc:docMk/>
            <pc:sldMk cId="896384300" sldId="256"/>
            <ac:spMk id="6" creationId="{6C7A67C7-6BBF-451C-B3C9-8C4EA559D72F}"/>
          </ac:spMkLst>
        </pc:spChg>
        <pc:spChg chg="mod">
          <ac:chgData name="Karen Hancock" userId="db2644ed-97fc-46e1-8fac-6858fa2e43b1" providerId="ADAL" clId="{BCD2CA98-A7FC-43BE-956A-6D2606A130B4}" dt="2022-03-05T16:39:43.140" v="292" actId="1076"/>
          <ac:spMkLst>
            <pc:docMk/>
            <pc:sldMk cId="896384300" sldId="256"/>
            <ac:spMk id="7" creationId="{3A56B42F-8B11-433A-8B1F-7497E40CC649}"/>
          </ac:spMkLst>
        </pc:spChg>
        <pc:spChg chg="mod">
          <ac:chgData name="Karen Hancock" userId="db2644ed-97fc-46e1-8fac-6858fa2e43b1" providerId="ADAL" clId="{BCD2CA98-A7FC-43BE-956A-6D2606A130B4}" dt="2022-03-05T17:46:58.349" v="331" actId="1076"/>
          <ac:spMkLst>
            <pc:docMk/>
            <pc:sldMk cId="896384300" sldId="256"/>
            <ac:spMk id="8" creationId="{19D7046A-5AC7-4D81-B062-6809BE477C12}"/>
          </ac:spMkLst>
        </pc:spChg>
      </pc:sldChg>
      <pc:sldChg chg="modSp mod">
        <pc:chgData name="Karen Hancock" userId="db2644ed-97fc-46e1-8fac-6858fa2e43b1" providerId="ADAL" clId="{BCD2CA98-A7FC-43BE-956A-6D2606A130B4}" dt="2022-03-05T18:14:24.844" v="550" actId="20577"/>
        <pc:sldMkLst>
          <pc:docMk/>
          <pc:sldMk cId="128961729" sldId="257"/>
        </pc:sldMkLst>
        <pc:spChg chg="mod">
          <ac:chgData name="Karen Hancock" userId="db2644ed-97fc-46e1-8fac-6858fa2e43b1" providerId="ADAL" clId="{BCD2CA98-A7FC-43BE-956A-6D2606A130B4}" dt="2022-03-05T18:14:24.844" v="550" actId="20577"/>
          <ac:spMkLst>
            <pc:docMk/>
            <pc:sldMk cId="128961729" sldId="257"/>
            <ac:spMk id="5" creationId="{47323C6F-2B13-43A9-A7DB-906458A35312}"/>
          </ac:spMkLst>
        </pc:spChg>
      </pc:sldChg>
      <pc:sldChg chg="modSp mod">
        <pc:chgData name="Karen Hancock" userId="db2644ed-97fc-46e1-8fac-6858fa2e43b1" providerId="ADAL" clId="{BCD2CA98-A7FC-43BE-956A-6D2606A130B4}" dt="2022-03-05T17:48:14.421" v="347" actId="6549"/>
        <pc:sldMkLst>
          <pc:docMk/>
          <pc:sldMk cId="1710634942" sldId="258"/>
        </pc:sldMkLst>
        <pc:spChg chg="mod">
          <ac:chgData name="Karen Hancock" userId="db2644ed-97fc-46e1-8fac-6858fa2e43b1" providerId="ADAL" clId="{BCD2CA98-A7FC-43BE-956A-6D2606A130B4}" dt="2022-03-05T17:48:14.421" v="347" actId="6549"/>
          <ac:spMkLst>
            <pc:docMk/>
            <pc:sldMk cId="1710634942" sldId="258"/>
            <ac:spMk id="3" creationId="{72F9123F-A2EA-4436-9D0E-BEBE8E844EB5}"/>
          </ac:spMkLst>
        </pc:spChg>
        <pc:spChg chg="mod">
          <ac:chgData name="Karen Hancock" userId="db2644ed-97fc-46e1-8fac-6858fa2e43b1" providerId="ADAL" clId="{BCD2CA98-A7FC-43BE-956A-6D2606A130B4}" dt="2022-03-05T17:47:25.431" v="336" actId="15413"/>
          <ac:spMkLst>
            <pc:docMk/>
            <pc:sldMk cId="1710634942" sldId="258"/>
            <ac:spMk id="5" creationId="{8EED900E-C1B2-4419-BA8F-DC456B1A6A0B}"/>
          </ac:spMkLst>
        </pc:spChg>
      </pc:sldChg>
      <pc:sldChg chg="modSp mod">
        <pc:chgData name="Karen Hancock" userId="db2644ed-97fc-46e1-8fac-6858fa2e43b1" providerId="ADAL" clId="{BCD2CA98-A7FC-43BE-956A-6D2606A130B4}" dt="2022-03-05T18:12:27.447" v="509"/>
        <pc:sldMkLst>
          <pc:docMk/>
          <pc:sldMk cId="3891327260" sldId="259"/>
        </pc:sldMkLst>
        <pc:spChg chg="mod">
          <ac:chgData name="Karen Hancock" userId="db2644ed-97fc-46e1-8fac-6858fa2e43b1" providerId="ADAL" clId="{BCD2CA98-A7FC-43BE-956A-6D2606A130B4}" dt="2022-03-05T18:12:27.447" v="509"/>
          <ac:spMkLst>
            <pc:docMk/>
            <pc:sldMk cId="3891327260" sldId="259"/>
            <ac:spMk id="3" creationId="{E9F62644-7B63-42CB-A96E-2B21D6A3F5BA}"/>
          </ac:spMkLst>
        </pc:spChg>
      </pc:sldChg>
      <pc:sldChg chg="addSp modSp mod">
        <pc:chgData name="Karen Hancock" userId="db2644ed-97fc-46e1-8fac-6858fa2e43b1" providerId="ADAL" clId="{BCD2CA98-A7FC-43BE-956A-6D2606A130B4}" dt="2022-03-05T17:48:28.664" v="350" actId="15413"/>
        <pc:sldMkLst>
          <pc:docMk/>
          <pc:sldMk cId="20709183" sldId="260"/>
        </pc:sldMkLst>
        <pc:spChg chg="add mod">
          <ac:chgData name="Karen Hancock" userId="db2644ed-97fc-46e1-8fac-6858fa2e43b1" providerId="ADAL" clId="{BCD2CA98-A7FC-43BE-956A-6D2606A130B4}" dt="2022-03-05T17:48:28.664" v="350" actId="15413"/>
          <ac:spMkLst>
            <pc:docMk/>
            <pc:sldMk cId="20709183" sldId="260"/>
            <ac:spMk id="2" creationId="{6A8ABEB6-539C-468B-9B05-A4F32C02A52A}"/>
          </ac:spMkLst>
        </pc:spChg>
        <pc:spChg chg="add mod">
          <ac:chgData name="Karen Hancock" userId="db2644ed-97fc-46e1-8fac-6858fa2e43b1" providerId="ADAL" clId="{BCD2CA98-A7FC-43BE-956A-6D2606A130B4}" dt="2022-03-05T16:33:03.953" v="131" actId="14100"/>
          <ac:spMkLst>
            <pc:docMk/>
            <pc:sldMk cId="20709183" sldId="260"/>
            <ac:spMk id="3" creationId="{16A653B5-4AA0-425E-AACD-093A19366CF9}"/>
          </ac:spMkLst>
        </pc:spChg>
        <pc:spChg chg="add mod">
          <ac:chgData name="Karen Hancock" userId="db2644ed-97fc-46e1-8fac-6858fa2e43b1" providerId="ADAL" clId="{BCD2CA98-A7FC-43BE-956A-6D2606A130B4}" dt="2022-03-05T16:33:16.695" v="143" actId="20577"/>
          <ac:spMkLst>
            <pc:docMk/>
            <pc:sldMk cId="20709183" sldId="260"/>
            <ac:spMk id="4" creationId="{C21C1939-F2A5-46BB-8A92-B2D4B323FADA}"/>
          </ac:spMkLst>
        </pc:spChg>
      </pc:sldChg>
      <pc:sldChg chg="delSp modSp add mod">
        <pc:chgData name="Karen Hancock" userId="db2644ed-97fc-46e1-8fac-6858fa2e43b1" providerId="ADAL" clId="{BCD2CA98-A7FC-43BE-956A-6D2606A130B4}" dt="2022-03-05T17:48:38.798" v="351" actId="15413"/>
        <pc:sldMkLst>
          <pc:docMk/>
          <pc:sldMk cId="1299682784" sldId="261"/>
        </pc:sldMkLst>
        <pc:spChg chg="mod">
          <ac:chgData name="Karen Hancock" userId="db2644ed-97fc-46e1-8fac-6858fa2e43b1" providerId="ADAL" clId="{BCD2CA98-A7FC-43BE-956A-6D2606A130B4}" dt="2022-03-05T17:48:38.798" v="351" actId="15413"/>
          <ac:spMkLst>
            <pc:docMk/>
            <pc:sldMk cId="1299682784" sldId="261"/>
            <ac:spMk id="2" creationId="{6A8ABEB6-539C-468B-9B05-A4F32C02A52A}"/>
          </ac:spMkLst>
        </pc:spChg>
        <pc:spChg chg="mod">
          <ac:chgData name="Karen Hancock" userId="db2644ed-97fc-46e1-8fac-6858fa2e43b1" providerId="ADAL" clId="{BCD2CA98-A7FC-43BE-956A-6D2606A130B4}" dt="2022-03-05T16:35:29.065" v="212" actId="1076"/>
          <ac:spMkLst>
            <pc:docMk/>
            <pc:sldMk cId="1299682784" sldId="261"/>
            <ac:spMk id="3" creationId="{16A653B5-4AA0-425E-AACD-093A19366CF9}"/>
          </ac:spMkLst>
        </pc:spChg>
        <pc:spChg chg="del mod">
          <ac:chgData name="Karen Hancock" userId="db2644ed-97fc-46e1-8fac-6858fa2e43b1" providerId="ADAL" clId="{BCD2CA98-A7FC-43BE-956A-6D2606A130B4}" dt="2022-03-05T16:35:34.810" v="215"/>
          <ac:spMkLst>
            <pc:docMk/>
            <pc:sldMk cId="1299682784" sldId="261"/>
            <ac:spMk id="4" creationId="{C21C1939-F2A5-46BB-8A92-B2D4B323FADA}"/>
          </ac:spMkLst>
        </pc:spChg>
      </pc:sldChg>
      <pc:sldChg chg="delSp modSp add mod">
        <pc:chgData name="Karen Hancock" userId="db2644ed-97fc-46e1-8fac-6858fa2e43b1" providerId="ADAL" clId="{BCD2CA98-A7FC-43BE-956A-6D2606A130B4}" dt="2022-03-05T16:36:15.844" v="254" actId="20577"/>
        <pc:sldMkLst>
          <pc:docMk/>
          <pc:sldMk cId="618662579" sldId="262"/>
        </pc:sldMkLst>
        <pc:spChg chg="mod">
          <ac:chgData name="Karen Hancock" userId="db2644ed-97fc-46e1-8fac-6858fa2e43b1" providerId="ADAL" clId="{BCD2CA98-A7FC-43BE-956A-6D2606A130B4}" dt="2022-03-05T16:36:15.844" v="254" actId="20577"/>
          <ac:spMkLst>
            <pc:docMk/>
            <pc:sldMk cId="618662579" sldId="262"/>
            <ac:spMk id="2" creationId="{6A8ABEB6-539C-468B-9B05-A4F32C02A52A}"/>
          </ac:spMkLst>
        </pc:spChg>
        <pc:spChg chg="del">
          <ac:chgData name="Karen Hancock" userId="db2644ed-97fc-46e1-8fac-6858fa2e43b1" providerId="ADAL" clId="{BCD2CA98-A7FC-43BE-956A-6D2606A130B4}" dt="2022-03-05T16:35:41.889" v="218" actId="478"/>
          <ac:spMkLst>
            <pc:docMk/>
            <pc:sldMk cId="618662579" sldId="262"/>
            <ac:spMk id="3" creationId="{16A653B5-4AA0-425E-AACD-093A19366CF9}"/>
          </ac:spMkLst>
        </pc:spChg>
      </pc:sldChg>
      <pc:sldChg chg="addSp modSp add mod">
        <pc:chgData name="Karen Hancock" userId="db2644ed-97fc-46e1-8fac-6858fa2e43b1" providerId="ADAL" clId="{BCD2CA98-A7FC-43BE-956A-6D2606A130B4}" dt="2022-03-05T18:09:46.897" v="366" actId="14100"/>
        <pc:sldMkLst>
          <pc:docMk/>
          <pc:sldMk cId="2630380770" sldId="263"/>
        </pc:sldMkLst>
        <pc:picChg chg="add mod">
          <ac:chgData name="Karen Hancock" userId="db2644ed-97fc-46e1-8fac-6858fa2e43b1" providerId="ADAL" clId="{BCD2CA98-A7FC-43BE-956A-6D2606A130B4}" dt="2022-03-05T18:09:46.897" v="366" actId="14100"/>
          <ac:picMkLst>
            <pc:docMk/>
            <pc:sldMk cId="2630380770" sldId="263"/>
            <ac:picMk id="3" creationId="{5DAD94AE-4C9D-42E9-A9A9-3526DB6BC502}"/>
          </ac:picMkLst>
        </pc:picChg>
      </pc:sldChg>
      <pc:sldChg chg="addSp modSp add mod replId">
        <pc:chgData name="Karen Hancock" userId="db2644ed-97fc-46e1-8fac-6858fa2e43b1" providerId="ADAL" clId="{BCD2CA98-A7FC-43BE-956A-6D2606A130B4}" dt="2022-03-05T18:14:30.621" v="554" actId="20577"/>
        <pc:sldMkLst>
          <pc:docMk/>
          <pc:sldMk cId="2907307172" sldId="264"/>
        </pc:sldMkLst>
        <pc:spChg chg="mod">
          <ac:chgData name="Karen Hancock" userId="db2644ed-97fc-46e1-8fac-6858fa2e43b1" providerId="ADAL" clId="{BCD2CA98-A7FC-43BE-956A-6D2606A130B4}" dt="2022-03-05T18:14:30.621" v="554" actId="20577"/>
          <ac:spMkLst>
            <pc:docMk/>
            <pc:sldMk cId="2907307172" sldId="264"/>
            <ac:spMk id="5" creationId="{47323C6F-2B13-43A9-A7DB-906458A35312}"/>
          </ac:spMkLst>
        </pc:spChg>
        <pc:picChg chg="add mod modCrop">
          <ac:chgData name="Karen Hancock" userId="db2644ed-97fc-46e1-8fac-6858fa2e43b1" providerId="ADAL" clId="{BCD2CA98-A7FC-43BE-956A-6D2606A130B4}" dt="2022-03-05T18:11:23.424" v="443" actId="1076"/>
          <ac:picMkLst>
            <pc:docMk/>
            <pc:sldMk cId="2907307172" sldId="264"/>
            <ac:picMk id="3" creationId="{CF7463C9-42B5-462D-92BC-CDA2C36E32A3}"/>
          </ac:picMkLst>
        </pc:picChg>
      </pc:sldChg>
      <pc:sldChg chg="addSp modSp add mod replId">
        <pc:chgData name="Karen Hancock" userId="db2644ed-97fc-46e1-8fac-6858fa2e43b1" providerId="ADAL" clId="{BCD2CA98-A7FC-43BE-956A-6D2606A130B4}" dt="2022-03-05T18:11:43.502" v="450" actId="1076"/>
        <pc:sldMkLst>
          <pc:docMk/>
          <pc:sldMk cId="2830943782" sldId="265"/>
        </pc:sldMkLst>
        <pc:picChg chg="add mod">
          <ac:chgData name="Karen Hancock" userId="db2644ed-97fc-46e1-8fac-6858fa2e43b1" providerId="ADAL" clId="{BCD2CA98-A7FC-43BE-956A-6D2606A130B4}" dt="2022-03-05T18:11:43.502" v="450" actId="1076"/>
          <ac:picMkLst>
            <pc:docMk/>
            <pc:sldMk cId="2830943782" sldId="265"/>
            <ac:picMk id="4" creationId="{532156BA-EE62-4CE9-8BE0-FEE7815A9AF1}"/>
          </ac:picMkLst>
        </pc:picChg>
      </pc:sldChg>
      <pc:sldChg chg="addSp modSp add mod replId">
        <pc:chgData name="Karen Hancock" userId="db2644ed-97fc-46e1-8fac-6858fa2e43b1" providerId="ADAL" clId="{BCD2CA98-A7FC-43BE-956A-6D2606A130B4}" dt="2022-03-05T18:12:45.584" v="513" actId="14100"/>
        <pc:sldMkLst>
          <pc:docMk/>
          <pc:sldMk cId="2062479589" sldId="266"/>
        </pc:sldMkLst>
        <pc:spChg chg="mod">
          <ac:chgData name="Karen Hancock" userId="db2644ed-97fc-46e1-8fac-6858fa2e43b1" providerId="ADAL" clId="{BCD2CA98-A7FC-43BE-956A-6D2606A130B4}" dt="2022-03-05T18:12:15.872" v="506" actId="20577"/>
          <ac:spMkLst>
            <pc:docMk/>
            <pc:sldMk cId="2062479589" sldId="266"/>
            <ac:spMk id="3" creationId="{E9F62644-7B63-42CB-A96E-2B21D6A3F5BA}"/>
          </ac:spMkLst>
        </pc:spChg>
        <pc:picChg chg="add mod modCrop">
          <ac:chgData name="Karen Hancock" userId="db2644ed-97fc-46e1-8fac-6858fa2e43b1" providerId="ADAL" clId="{BCD2CA98-A7FC-43BE-956A-6D2606A130B4}" dt="2022-03-05T18:12:45.584" v="513" actId="14100"/>
          <ac:picMkLst>
            <pc:docMk/>
            <pc:sldMk cId="2062479589" sldId="266"/>
            <ac:picMk id="4" creationId="{5DAE0BF2-C89A-43DE-A4D7-E98478CFEB60}"/>
          </ac:picMkLst>
        </pc:picChg>
      </pc:sldChg>
      <pc:sldChg chg="addSp modSp add mod replId">
        <pc:chgData name="Karen Hancock" userId="db2644ed-97fc-46e1-8fac-6858fa2e43b1" providerId="ADAL" clId="{BCD2CA98-A7FC-43BE-956A-6D2606A130B4}" dt="2022-03-05T18:13:13.923" v="526" actId="1076"/>
        <pc:sldMkLst>
          <pc:docMk/>
          <pc:sldMk cId="3989340185" sldId="267"/>
        </pc:sldMkLst>
        <pc:picChg chg="add mod modCrop">
          <ac:chgData name="Karen Hancock" userId="db2644ed-97fc-46e1-8fac-6858fa2e43b1" providerId="ADAL" clId="{BCD2CA98-A7FC-43BE-956A-6D2606A130B4}" dt="2022-03-05T18:13:13.923" v="526" actId="1076"/>
          <ac:picMkLst>
            <pc:docMk/>
            <pc:sldMk cId="3989340185" sldId="267"/>
            <ac:picMk id="6" creationId="{B2AC5EA0-6C5E-45B3-9F89-F8F543ED141E}"/>
          </ac:picMkLst>
        </pc:picChg>
      </pc:sldChg>
      <pc:sldChg chg="addSp modSp add mod replId">
        <pc:chgData name="Karen Hancock" userId="db2644ed-97fc-46e1-8fac-6858fa2e43b1" providerId="ADAL" clId="{BCD2CA98-A7FC-43BE-956A-6D2606A130B4}" dt="2022-03-05T18:13:46.988" v="538" actId="1076"/>
        <pc:sldMkLst>
          <pc:docMk/>
          <pc:sldMk cId="2308417478" sldId="268"/>
        </pc:sldMkLst>
        <pc:picChg chg="add mod modCrop">
          <ac:chgData name="Karen Hancock" userId="db2644ed-97fc-46e1-8fac-6858fa2e43b1" providerId="ADAL" clId="{BCD2CA98-A7FC-43BE-956A-6D2606A130B4}" dt="2022-03-05T18:13:46.988" v="538" actId="1076"/>
          <ac:picMkLst>
            <pc:docMk/>
            <pc:sldMk cId="2308417478" sldId="268"/>
            <ac:picMk id="5" creationId="{516EAABC-EE66-4AD3-8A11-8F08D0C6E605}"/>
          </ac:picMkLst>
        </pc:picChg>
      </pc:sldChg>
      <pc:sldChg chg="addSp modSp add mod replId">
        <pc:chgData name="Karen Hancock" userId="db2644ed-97fc-46e1-8fac-6858fa2e43b1" providerId="ADAL" clId="{BCD2CA98-A7FC-43BE-956A-6D2606A130B4}" dt="2022-03-05T18:14:14.327" v="546" actId="1076"/>
        <pc:sldMkLst>
          <pc:docMk/>
          <pc:sldMk cId="2150696623" sldId="269"/>
        </pc:sldMkLst>
        <pc:picChg chg="add mod modCrop">
          <ac:chgData name="Karen Hancock" userId="db2644ed-97fc-46e1-8fac-6858fa2e43b1" providerId="ADAL" clId="{BCD2CA98-A7FC-43BE-956A-6D2606A130B4}" dt="2022-03-05T18:14:14.327" v="546" actId="1076"/>
          <ac:picMkLst>
            <pc:docMk/>
            <pc:sldMk cId="2150696623" sldId="269"/>
            <ac:picMk id="4" creationId="{028E52E8-883F-46AA-9725-8448E7D277C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3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5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8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03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3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6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88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3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68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1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4E91-64D2-4089-8AAB-8B72ED45C246}" type="datetimeFigureOut">
              <a:rPr lang="en-GB" smtClean="0"/>
              <a:t>05/03/2022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67CA-7535-4EDB-A8CE-2ED98ECFD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4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08A1DF-EA68-4A7C-BF75-8ECDF40F1D72}"/>
                  </a:ext>
                </a:extLst>
              </p:cNvPr>
              <p:cNvSpPr txBox="1"/>
              <p:nvPr/>
            </p:nvSpPr>
            <p:spPr>
              <a:xfrm>
                <a:off x="612396" y="620785"/>
                <a:ext cx="7702750" cy="51752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Jamie 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has 80 beads in blue and green in a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</a:rPr>
                      <m:t>5 :3 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They are then given additional beads.</a:t>
                </a:r>
                <a:b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They are given the same number of both colours and now have a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</a:rPr>
                      <m:t>13 :9 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How many beads were they given?</a:t>
                </a:r>
              </a:p>
              <a:p>
                <a:pPr algn="l"/>
                <a:endParaRPr lang="en-GB" dirty="0">
                  <a:solidFill>
                    <a:srgbClr val="201F1E"/>
                  </a:solidFill>
                  <a:latin typeface="Maison Neue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solidFill>
                                <a:srgbClr val="201F1E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5 :3 </m:t>
                            </m:r>
                          </m:e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50 :3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80</m:t>
                            </m:r>
                          </m:e>
                        </m:mr>
                      </m:m>
                    </m:oMath>
                  </m:oMathPara>
                </a14:m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 algn="l"/>
                <a:endParaRPr lang="en-GB" dirty="0">
                  <a:solidFill>
                    <a:srgbClr val="201F1E"/>
                  </a:solidFill>
                  <a:latin typeface="Maison Neue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GB" b="1" i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GB" b="1" i="0" smtClean="0">
                                <a:latin typeface="Cambria Math" panose="02040503050406030204" pitchFamily="18" charset="0"/>
                              </a:rPr>
                              <m:t>efore</m:t>
                            </m:r>
                          </m:e>
                          <m:e/>
                          <m:e/>
                          <m:e>
                            <m:r>
                              <m:rPr>
                                <m:nor/>
                              </m:rPr>
                              <a:rPr lang="en-GB" b="1" i="0" smtClean="0">
                                <a:latin typeface="Cambria Math" panose="02040503050406030204" pitchFamily="18" charset="0"/>
                              </a:rPr>
                              <m:t>After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50 :30</m:t>
                            </m:r>
                          </m: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13 :9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/>
                          <m:e/>
                          <m:e/>
                          <m:e/>
                          <m:e/>
                        </m:mr>
                        <m:mr>
                          <m:e/>
                          <m:e/>
                          <m:e/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mr>
                      </m:m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08A1DF-EA68-4A7C-BF75-8ECDF40F1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6" y="620785"/>
                <a:ext cx="7702750" cy="5175263"/>
              </a:xfrm>
              <a:prstGeom prst="rect">
                <a:avLst/>
              </a:prstGeom>
              <a:blipFill>
                <a:blip r:embed="rId2"/>
                <a:stretch>
                  <a:fillRect l="-6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47D11C73-3109-49B0-B6F9-E7E102C6BBAE}"/>
              </a:ext>
            </a:extLst>
          </p:cNvPr>
          <p:cNvSpPr/>
          <p:nvPr/>
        </p:nvSpPr>
        <p:spPr>
          <a:xfrm rot="2842913">
            <a:off x="4792057" y="3084695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6C7A67C7-6BBF-451C-B3C9-8C4EA559D72F}"/>
              </a:ext>
            </a:extLst>
          </p:cNvPr>
          <p:cNvSpPr/>
          <p:nvPr/>
        </p:nvSpPr>
        <p:spPr>
          <a:xfrm rot="2842913">
            <a:off x="5555073" y="5064084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56B42F-8B11-433A-8B1F-7497E40CC649}"/>
                  </a:ext>
                </a:extLst>
              </p:cNvPr>
              <p:cNvSpPr txBox="1"/>
              <p:nvPr/>
            </p:nvSpPr>
            <p:spPr>
              <a:xfrm>
                <a:off x="5396981" y="3170029"/>
                <a:ext cx="3783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56B42F-8B11-433A-8B1F-7497E40CC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981" y="3170029"/>
                <a:ext cx="378395" cy="369332"/>
              </a:xfrm>
              <a:prstGeom prst="rect">
                <a:avLst/>
              </a:prstGeom>
              <a:blipFill>
                <a:blip r:embed="rId3"/>
                <a:stretch>
                  <a:fillRect r="-70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D7046A-5AC7-4D81-B062-6809BE477C12}"/>
                  </a:ext>
                </a:extLst>
              </p:cNvPr>
              <p:cNvSpPr txBox="1"/>
              <p:nvPr/>
            </p:nvSpPr>
            <p:spPr>
              <a:xfrm>
                <a:off x="6047191" y="5149418"/>
                <a:ext cx="6291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D7046A-5AC7-4D81-B062-6809BE477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191" y="5149418"/>
                <a:ext cx="62917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38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F9123F-A2EA-4436-9D0E-BEBE8E844EB5}"/>
                  </a:ext>
                </a:extLst>
              </p:cNvPr>
              <p:cNvSpPr txBox="1"/>
              <p:nvPr/>
            </p:nvSpPr>
            <p:spPr>
              <a:xfrm>
                <a:off x="346045" y="221795"/>
                <a:ext cx="8462395" cy="30464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Jamie has 90 beads in blue and green in the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3 :7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They gave away the same number of each bead.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en-GB" dirty="0">
                    <a:solidFill>
                      <a:srgbClr val="201F1E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N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ow they have beads in the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 :7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How many beads do they have at the end?</a:t>
                </a:r>
              </a:p>
              <a:p>
                <a:pPr algn="l"/>
                <a:endParaRPr lang="en-GB" dirty="0">
                  <a:solidFill>
                    <a:srgbClr val="201F1E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solidFill>
                                <a:srgbClr val="201F1E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3 :7 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:</m:t>
                            </m:r>
                          </m:e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</m:mr>
                      </m:m>
                    </m:oMath>
                  </m:oMathPara>
                </a14:m>
                <a:endParaRPr lang="en-GB" dirty="0">
                  <a:solidFill>
                    <a:srgbClr val="201F1E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F9123F-A2EA-4436-9D0E-BEBE8E844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45" y="221795"/>
                <a:ext cx="8462395" cy="3046475"/>
              </a:xfrm>
              <a:prstGeom prst="rect">
                <a:avLst/>
              </a:prstGeom>
              <a:blipFill>
                <a:blip r:embed="rId2"/>
                <a:stretch>
                  <a:fillRect l="-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ED900E-C1B2-4419-BA8F-DC456B1A6A0B}"/>
                  </a:ext>
                </a:extLst>
              </p:cNvPr>
              <p:cNvSpPr txBox="1"/>
              <p:nvPr/>
            </p:nvSpPr>
            <p:spPr>
              <a:xfrm>
                <a:off x="2015456" y="3752628"/>
                <a:ext cx="4953698" cy="11013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efore</m:t>
                            </m:r>
                          </m:e>
                          <m:e/>
                          <m:e/>
                          <m:e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After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  <m:e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</m:mr>
                        <m:mr>
                          <m:e/>
                          <m:e/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 :7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mr>
                        <m:mr>
                          <m:e/>
                          <m:e/>
                          <m:e/>
                          <m:e/>
                          <m:e/>
                        </m:mr>
                      </m:m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ED900E-C1B2-4419-BA8F-DC456B1A6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456" y="3752628"/>
                <a:ext cx="4953698" cy="11013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A picture containing chart&#10;&#10;Description automatically generated">
            <a:extLst>
              <a:ext uri="{FF2B5EF4-FFF2-40B4-BE49-F238E27FC236}">
                <a16:creationId xmlns:a16="http://schemas.microsoft.com/office/drawing/2014/main" id="{532156BA-EE62-4CE9-8BE0-FEE7815A9A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79933" y="-1224355"/>
            <a:ext cx="7346135" cy="979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94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F62644-7B63-42CB-A96E-2B21D6A3F5BA}"/>
                  </a:ext>
                </a:extLst>
              </p:cNvPr>
              <p:cNvSpPr txBox="1"/>
              <p:nvPr/>
            </p:nvSpPr>
            <p:spPr>
              <a:xfrm>
                <a:off x="824218" y="326738"/>
                <a:ext cx="6423869" cy="2118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Jamie and Tyler have beads in a ratio of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4 :5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dirty="0">
                    <a:solidFill>
                      <a:srgbClr val="201F1E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Jamie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 gives some of their beads to </a:t>
                </a:r>
                <a:r>
                  <a:rPr lang="en-GB" dirty="0">
                    <a:solidFill>
                      <a:srgbClr val="201F1E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Tyler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 ratio is now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3 :7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Find the smallest number of beads they could have started with and how many beads Jamie gives to Tyler.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F62644-7B63-42CB-A96E-2B21D6A3F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18" y="326738"/>
                <a:ext cx="6423869" cy="2118465"/>
              </a:xfrm>
              <a:prstGeom prst="rect">
                <a:avLst/>
              </a:prstGeom>
              <a:blipFill>
                <a:blip r:embed="rId2"/>
                <a:stretch>
                  <a:fillRect l="-759" r="-569" b="-3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5DAE0BF2-C89A-43DE-A4D7-E98478CFEB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3030463" y="397836"/>
            <a:ext cx="3830007" cy="843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479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/>
              <p:nvPr/>
            </p:nvSpPr>
            <p:spPr>
              <a:xfrm>
                <a:off x="427838" y="285226"/>
                <a:ext cx="3603807" cy="38940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following ratios are equivalent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 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 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Diff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−1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+1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/>
                          <m:e/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+3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+7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4</m:t>
                            </m:r>
                          </m:e>
                        </m:mr>
                      </m:m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8" y="285226"/>
                <a:ext cx="3603807" cy="3894015"/>
              </a:xfrm>
              <a:prstGeom prst="rect">
                <a:avLst/>
              </a:prstGeom>
              <a:blipFill>
                <a:blip r:embed="rId2"/>
                <a:stretch>
                  <a:fillRect l="-1354" t="-1095" r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>
            <a:extLst>
              <a:ext uri="{FF2B5EF4-FFF2-40B4-BE49-F238E27FC236}">
                <a16:creationId xmlns:a16="http://schemas.microsoft.com/office/drawing/2014/main" id="{16A653B5-4AA0-425E-AACD-093A19366CF9}"/>
              </a:ext>
            </a:extLst>
          </p:cNvPr>
          <p:cNvSpPr/>
          <p:nvPr/>
        </p:nvSpPr>
        <p:spPr>
          <a:xfrm rot="2842913">
            <a:off x="2614498" y="2285035"/>
            <a:ext cx="702021" cy="748551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1C1939-F2A5-46BB-8A92-B2D4B323FADA}"/>
                  </a:ext>
                </a:extLst>
              </p:cNvPr>
              <p:cNvSpPr txBox="1"/>
              <p:nvPr/>
            </p:nvSpPr>
            <p:spPr>
              <a:xfrm>
                <a:off x="3389152" y="2499919"/>
                <a:ext cx="7298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1C1939-F2A5-46BB-8A92-B2D4B323F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152" y="2499919"/>
                <a:ext cx="7298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B2AC5EA0-6C5E-45B3-9F89-F8F543ED14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1635581" y="3325963"/>
            <a:ext cx="1399774" cy="28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40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/>
              <p:nvPr/>
            </p:nvSpPr>
            <p:spPr>
              <a:xfrm>
                <a:off x="415031" y="260059"/>
                <a:ext cx="3703963" cy="3044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following ratios are equivalent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:4+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20−3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:1+3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14−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:4+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18</m:t>
                            </m:r>
                          </m:e>
                        </m:mr>
                        <m:mr>
                          <m:e/>
                          <m:e/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20−3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:1+3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GB" dirty="0">
                                <a:latin typeface="Cambria" panose="02040503050406030204" pitchFamily="18" charset="0"/>
                                <a:ea typeface="Cambria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21</m:t>
                            </m:r>
                          </m:e>
                        </m:mr>
                      </m:m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31" y="260059"/>
                <a:ext cx="3703963" cy="3044744"/>
              </a:xfrm>
              <a:prstGeom prst="rect">
                <a:avLst/>
              </a:prstGeom>
              <a:blipFill>
                <a:blip r:embed="rId2"/>
                <a:stretch>
                  <a:fillRect l="-1316" t="-1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>
            <a:extLst>
              <a:ext uri="{FF2B5EF4-FFF2-40B4-BE49-F238E27FC236}">
                <a16:creationId xmlns:a16="http://schemas.microsoft.com/office/drawing/2014/main" id="{16A653B5-4AA0-425E-AACD-093A19366CF9}"/>
              </a:ext>
            </a:extLst>
          </p:cNvPr>
          <p:cNvSpPr/>
          <p:nvPr/>
        </p:nvSpPr>
        <p:spPr>
          <a:xfrm rot="2842913">
            <a:off x="2889968" y="1983248"/>
            <a:ext cx="702021" cy="748551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516EAABC-EE66-4AD3-8A11-8F08D0C6E6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735870" y="1584150"/>
            <a:ext cx="4501222" cy="427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17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/>
              <p:nvPr/>
            </p:nvSpPr>
            <p:spPr>
              <a:xfrm>
                <a:off x="415031" y="260059"/>
                <a:ext cx="3960443" cy="2585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following ratios are equivalent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:19+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24+3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:30+3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b="0" dirty="0">
                  <a:latin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31" y="260059"/>
                <a:ext cx="3960443" cy="2585323"/>
              </a:xfrm>
              <a:prstGeom prst="rect">
                <a:avLst/>
              </a:prstGeom>
              <a:blipFill>
                <a:blip r:embed="rId2"/>
                <a:stretch>
                  <a:fillRect l="-1231" t="-1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028E52E8-883F-46AA-9725-8448E7D277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608037" y="1644183"/>
            <a:ext cx="4692123" cy="507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69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23C6F-2B13-43A9-A7DB-906458A35312}"/>
                  </a:ext>
                </a:extLst>
              </p:cNvPr>
              <p:cNvSpPr txBox="1"/>
              <p:nvPr/>
            </p:nvSpPr>
            <p:spPr>
              <a:xfrm>
                <a:off x="278935" y="334966"/>
                <a:ext cx="7589938" cy="4979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Jamie has blue to green beads in a ratio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:2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They exchange some blue beads for the same number of green beads.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ratio of beads is now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4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:5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smallest number of beads they could have started with?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How many beads did they exchange?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efore</m:t>
                            </m:r>
                          </m:e>
                          <m:e/>
                          <m:e/>
                          <m:e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After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  <m:e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 :2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 :5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mr>
                        <m:mr>
                          <m:e/>
                          <m:e/>
                          <m:e/>
                          <m:e/>
                          <m:e/>
                        </m:mr>
                      </m:m>
                    </m:oMath>
                  </m:oMathPara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23C6F-2B13-43A9-A7DB-906458A35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5" y="334966"/>
                <a:ext cx="7589938" cy="4979376"/>
              </a:xfrm>
              <a:prstGeom prst="rect">
                <a:avLst/>
              </a:prstGeom>
              <a:blipFill>
                <a:blip r:embed="rId2"/>
                <a:stretch>
                  <a:fillRect l="-723" t="-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>
            <a:extLst>
              <a:ext uri="{FF2B5EF4-FFF2-40B4-BE49-F238E27FC236}">
                <a16:creationId xmlns:a16="http://schemas.microsoft.com/office/drawing/2014/main" id="{91D9A575-3D74-4056-A447-B1FC20E93974}"/>
              </a:ext>
            </a:extLst>
          </p:cNvPr>
          <p:cNvSpPr/>
          <p:nvPr/>
        </p:nvSpPr>
        <p:spPr>
          <a:xfrm rot="2842913">
            <a:off x="5295017" y="3085833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656C7091-224B-4158-910F-C94247DE231A}"/>
              </a:ext>
            </a:extLst>
          </p:cNvPr>
          <p:cNvSpPr/>
          <p:nvPr/>
        </p:nvSpPr>
        <p:spPr>
          <a:xfrm rot="18757087" flipH="1">
            <a:off x="2301545" y="3159000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6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F9123F-A2EA-4436-9D0E-BEBE8E844EB5}"/>
                  </a:ext>
                </a:extLst>
              </p:cNvPr>
              <p:cNvSpPr txBox="1"/>
              <p:nvPr/>
            </p:nvSpPr>
            <p:spPr>
              <a:xfrm>
                <a:off x="346045" y="221795"/>
                <a:ext cx="8462395" cy="30464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Jamie has 90 beads in blue and green in the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3 :7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They gave away the same number of each bead.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en-GB" dirty="0">
                    <a:solidFill>
                      <a:srgbClr val="201F1E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N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ow they have beads in the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 :7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How many beads do they have at the end?</a:t>
                </a:r>
              </a:p>
              <a:p>
                <a:pPr algn="l"/>
                <a:endParaRPr lang="en-GB" dirty="0">
                  <a:solidFill>
                    <a:srgbClr val="201F1E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solidFill>
                                <a:srgbClr val="201F1E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3 :7 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:</m:t>
                            </m:r>
                          </m:e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</m:mr>
                      </m:m>
                    </m:oMath>
                  </m:oMathPara>
                </a14:m>
                <a:endParaRPr lang="en-GB" dirty="0">
                  <a:solidFill>
                    <a:srgbClr val="201F1E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F9123F-A2EA-4436-9D0E-BEBE8E844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45" y="221795"/>
                <a:ext cx="8462395" cy="3046475"/>
              </a:xfrm>
              <a:prstGeom prst="rect">
                <a:avLst/>
              </a:prstGeom>
              <a:blipFill>
                <a:blip r:embed="rId2"/>
                <a:stretch>
                  <a:fillRect l="-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ED900E-C1B2-4419-BA8F-DC456B1A6A0B}"/>
                  </a:ext>
                </a:extLst>
              </p:cNvPr>
              <p:cNvSpPr txBox="1"/>
              <p:nvPr/>
            </p:nvSpPr>
            <p:spPr>
              <a:xfrm>
                <a:off x="2015456" y="3752628"/>
                <a:ext cx="4953698" cy="11013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efore</m:t>
                            </m:r>
                          </m:e>
                          <m:e/>
                          <m:e/>
                          <m:e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After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  <m:e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</m:mr>
                        <m:mr>
                          <m:e/>
                          <m:e/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:7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mr>
                        <m:mr>
                          <m:e/>
                          <m:e/>
                          <m:e/>
                          <m:e/>
                          <m:e/>
                        </m:mr>
                      </m:m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ED900E-C1B2-4419-BA8F-DC456B1A6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456" y="3752628"/>
                <a:ext cx="4953698" cy="11013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63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F62644-7B63-42CB-A96E-2B21D6A3F5BA}"/>
                  </a:ext>
                </a:extLst>
              </p:cNvPr>
              <p:cNvSpPr txBox="1"/>
              <p:nvPr/>
            </p:nvSpPr>
            <p:spPr>
              <a:xfrm>
                <a:off x="824218" y="301571"/>
                <a:ext cx="6423869" cy="2118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Jamie and Tyler have beads in a ratio of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4 :5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dirty="0">
                    <a:solidFill>
                      <a:srgbClr val="201F1E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Jamie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 gives some of their beads to </a:t>
                </a:r>
                <a:r>
                  <a:rPr lang="en-GB" dirty="0">
                    <a:solidFill>
                      <a:srgbClr val="201F1E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Tyler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 ratio is now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3 :7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Find the smallest number of beads they could have started with and how many beads Jamie gives to Tyler.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F62644-7B63-42CB-A96E-2B21D6A3F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18" y="301571"/>
                <a:ext cx="6423869" cy="2118465"/>
              </a:xfrm>
              <a:prstGeom prst="rect">
                <a:avLst/>
              </a:prstGeom>
              <a:blipFill>
                <a:blip r:embed="rId2"/>
                <a:stretch>
                  <a:fillRect l="-759" r="-569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32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/>
              <p:nvPr/>
            </p:nvSpPr>
            <p:spPr>
              <a:xfrm>
                <a:off x="427838" y="285226"/>
                <a:ext cx="3603807" cy="38940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following ratios are equivalent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 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 :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Diff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−1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+1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/>
                          <m:e/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+3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+7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4</m:t>
                            </m:r>
                          </m:e>
                        </m:mr>
                      </m:m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8" y="285226"/>
                <a:ext cx="3603807" cy="3894015"/>
              </a:xfrm>
              <a:prstGeom prst="rect">
                <a:avLst/>
              </a:prstGeom>
              <a:blipFill>
                <a:blip r:embed="rId2"/>
                <a:stretch>
                  <a:fillRect l="-1354" t="-1095" r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>
            <a:extLst>
              <a:ext uri="{FF2B5EF4-FFF2-40B4-BE49-F238E27FC236}">
                <a16:creationId xmlns:a16="http://schemas.microsoft.com/office/drawing/2014/main" id="{16A653B5-4AA0-425E-AACD-093A19366CF9}"/>
              </a:ext>
            </a:extLst>
          </p:cNvPr>
          <p:cNvSpPr/>
          <p:nvPr/>
        </p:nvSpPr>
        <p:spPr>
          <a:xfrm rot="2842913">
            <a:off x="2614498" y="2285035"/>
            <a:ext cx="702021" cy="748551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1C1939-F2A5-46BB-8A92-B2D4B323FADA}"/>
                  </a:ext>
                </a:extLst>
              </p:cNvPr>
              <p:cNvSpPr txBox="1"/>
              <p:nvPr/>
            </p:nvSpPr>
            <p:spPr>
              <a:xfrm>
                <a:off x="3389152" y="2499919"/>
                <a:ext cx="7298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1C1939-F2A5-46BB-8A92-B2D4B323F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152" y="2499919"/>
                <a:ext cx="7298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09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/>
              <p:nvPr/>
            </p:nvSpPr>
            <p:spPr>
              <a:xfrm>
                <a:off x="415031" y="260059"/>
                <a:ext cx="3703963" cy="3044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following ratios are equivalent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:4+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20−3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:1+3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mPr>
                        <m:mr>
                          <m:e/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14−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:4+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18</m:t>
                            </m:r>
                          </m:e>
                        </m:mr>
                        <m:mr>
                          <m:e/>
                          <m:e/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20−3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:1+3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m:rPr>
                                <m:nor/>
                              </m:rPr>
                              <a:rPr lang="en-GB" dirty="0">
                                <a:latin typeface="Cambria" panose="02040503050406030204" pitchFamily="18" charset="0"/>
                                <a:ea typeface="Cambria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21</m:t>
                            </m:r>
                          </m:e>
                        </m:mr>
                      </m:m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31" y="260059"/>
                <a:ext cx="3703963" cy="3044744"/>
              </a:xfrm>
              <a:prstGeom prst="rect">
                <a:avLst/>
              </a:prstGeom>
              <a:blipFill>
                <a:blip r:embed="rId2"/>
                <a:stretch>
                  <a:fillRect l="-1316" t="-1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>
            <a:extLst>
              <a:ext uri="{FF2B5EF4-FFF2-40B4-BE49-F238E27FC236}">
                <a16:creationId xmlns:a16="http://schemas.microsoft.com/office/drawing/2014/main" id="{16A653B5-4AA0-425E-AACD-093A19366CF9}"/>
              </a:ext>
            </a:extLst>
          </p:cNvPr>
          <p:cNvSpPr/>
          <p:nvPr/>
        </p:nvSpPr>
        <p:spPr>
          <a:xfrm rot="2842913">
            <a:off x="2889968" y="1983248"/>
            <a:ext cx="702021" cy="748551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8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/>
              <p:nvPr/>
            </p:nvSpPr>
            <p:spPr>
              <a:xfrm>
                <a:off x="415031" y="260059"/>
                <a:ext cx="3960443" cy="2585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following ratios are equivalent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14+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:19+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24+3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:30+3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b="0" dirty="0">
                  <a:latin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A8ABEB6-539C-468B-9B05-A4F32C02A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31" y="260059"/>
                <a:ext cx="3960443" cy="2585323"/>
              </a:xfrm>
              <a:prstGeom prst="rect">
                <a:avLst/>
              </a:prstGeom>
              <a:blipFill>
                <a:blip r:embed="rId2"/>
                <a:stretch>
                  <a:fillRect l="-1231" t="-1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866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08A1DF-EA68-4A7C-BF75-8ECDF40F1D72}"/>
                  </a:ext>
                </a:extLst>
              </p:cNvPr>
              <p:cNvSpPr txBox="1"/>
              <p:nvPr/>
            </p:nvSpPr>
            <p:spPr>
              <a:xfrm>
                <a:off x="612396" y="620785"/>
                <a:ext cx="7702750" cy="51752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Jamie </a:t>
                </a: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has 80 beads in blue and green in a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</a:rPr>
                      <m:t>5 :3 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They are then given additional beads.</a:t>
                </a:r>
                <a:b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They are given the same number of both colours and now have a ratio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201F1E"/>
                        </a:solidFill>
                        <a:effectLst/>
                        <a:latin typeface="Cambria Math" panose="02040503050406030204" pitchFamily="18" charset="0"/>
                      </a:rPr>
                      <m:t>13 :9 </m:t>
                    </m:r>
                  </m:oMath>
                </a14:m>
                <a:endParaRPr lang="en-GB" b="0" i="0" dirty="0">
                  <a:solidFill>
                    <a:srgbClr val="201F1E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GB" b="0" i="0" dirty="0">
                    <a:solidFill>
                      <a:srgbClr val="201F1E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How many beads were they given?</a:t>
                </a:r>
              </a:p>
              <a:p>
                <a:pPr algn="l"/>
                <a:endParaRPr lang="en-GB" dirty="0">
                  <a:solidFill>
                    <a:srgbClr val="201F1E"/>
                  </a:solidFill>
                  <a:latin typeface="Maison Neue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solidFill>
                                <a:srgbClr val="201F1E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 5 :3 </m:t>
                            </m:r>
                          </m:e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50 :30</m:t>
                            </m:r>
                          </m:e>
                          <m:e>
                            <m:r>
                              <a:rPr lang="en-GB" b="0" i="1" smtClean="0">
                                <a:solidFill>
                                  <a:srgbClr val="201F1E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80</m:t>
                            </m:r>
                          </m:e>
                        </m:mr>
                      </m:m>
                    </m:oMath>
                  </m:oMathPara>
                </a14:m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 algn="l"/>
                <a:endParaRPr lang="en-GB" dirty="0">
                  <a:solidFill>
                    <a:srgbClr val="201F1E"/>
                  </a:solidFill>
                  <a:latin typeface="Maison Neue"/>
                </a:endParaRPr>
              </a:p>
              <a:p>
                <a:pPr algn="l"/>
                <a:endParaRPr lang="en-GB" b="0" i="0" dirty="0">
                  <a:solidFill>
                    <a:srgbClr val="201F1E"/>
                  </a:solidFill>
                  <a:effectLst/>
                  <a:latin typeface="Maison Neue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GB" b="1" i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GB" b="1" i="0" smtClean="0">
                                <a:latin typeface="Cambria Math" panose="02040503050406030204" pitchFamily="18" charset="0"/>
                              </a:rPr>
                              <m:t>efore</m:t>
                            </m:r>
                          </m:e>
                          <m:e/>
                          <m:e/>
                          <m:e>
                            <m:r>
                              <m:rPr>
                                <m:nor/>
                              </m:rPr>
                              <a:rPr lang="en-GB" b="1" i="0" smtClean="0">
                                <a:latin typeface="Cambria Math" panose="02040503050406030204" pitchFamily="18" charset="0"/>
                              </a:rPr>
                              <m:t>After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Diff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50 :30</m:t>
                            </m:r>
                          </m: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13 :9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mr>
                        <m:mr>
                          <m:e/>
                          <m:e/>
                          <m:e/>
                          <m:e/>
                          <m:e/>
                        </m:mr>
                        <m:mr>
                          <m:e/>
                          <m:e/>
                          <m:e/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</m:mr>
                      </m:m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C08A1DF-EA68-4A7C-BF75-8ECDF40F1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6" y="620785"/>
                <a:ext cx="7702750" cy="5175263"/>
              </a:xfrm>
              <a:prstGeom prst="rect">
                <a:avLst/>
              </a:prstGeom>
              <a:blipFill>
                <a:blip r:embed="rId2"/>
                <a:stretch>
                  <a:fillRect l="-6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47D11C73-3109-49B0-B6F9-E7E102C6BBAE}"/>
              </a:ext>
            </a:extLst>
          </p:cNvPr>
          <p:cNvSpPr/>
          <p:nvPr/>
        </p:nvSpPr>
        <p:spPr>
          <a:xfrm rot="2842913">
            <a:off x="4792057" y="3084695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6C7A67C7-6BBF-451C-B3C9-8C4EA559D72F}"/>
              </a:ext>
            </a:extLst>
          </p:cNvPr>
          <p:cNvSpPr/>
          <p:nvPr/>
        </p:nvSpPr>
        <p:spPr>
          <a:xfrm rot="2842913">
            <a:off x="5555073" y="5064084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56B42F-8B11-433A-8B1F-7497E40CC649}"/>
                  </a:ext>
                </a:extLst>
              </p:cNvPr>
              <p:cNvSpPr txBox="1"/>
              <p:nvPr/>
            </p:nvSpPr>
            <p:spPr>
              <a:xfrm>
                <a:off x="5396981" y="3170029"/>
                <a:ext cx="3783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56B42F-8B11-433A-8B1F-7497E40CC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981" y="3170029"/>
                <a:ext cx="378395" cy="369332"/>
              </a:xfrm>
              <a:prstGeom prst="rect">
                <a:avLst/>
              </a:prstGeom>
              <a:blipFill>
                <a:blip r:embed="rId3"/>
                <a:stretch>
                  <a:fillRect r="-70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D7046A-5AC7-4D81-B062-6809BE477C12}"/>
                  </a:ext>
                </a:extLst>
              </p:cNvPr>
              <p:cNvSpPr txBox="1"/>
              <p:nvPr/>
            </p:nvSpPr>
            <p:spPr>
              <a:xfrm>
                <a:off x="6047191" y="5149418"/>
                <a:ext cx="6291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D7046A-5AC7-4D81-B062-6809BE477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191" y="5149418"/>
                <a:ext cx="62917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Diagram, schematic&#10;&#10;Description automatically generated">
            <a:extLst>
              <a:ext uri="{FF2B5EF4-FFF2-40B4-BE49-F238E27FC236}">
                <a16:creationId xmlns:a16="http://schemas.microsoft.com/office/drawing/2014/main" id="{5DAD94AE-4C9D-42E9-A9A9-3526DB6BC5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38250" y="-1238249"/>
            <a:ext cx="7429501" cy="990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8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23C6F-2B13-43A9-A7DB-906458A35312}"/>
                  </a:ext>
                </a:extLst>
              </p:cNvPr>
              <p:cNvSpPr txBox="1"/>
              <p:nvPr/>
            </p:nvSpPr>
            <p:spPr>
              <a:xfrm>
                <a:off x="278935" y="334966"/>
                <a:ext cx="7589938" cy="4702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Jamie has blue to green beads in a ratio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:2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They exchange some blue beads for the same number of green beads.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ratio of beads is now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4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:5</m:t>
                    </m:r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smallest number of beads they could have started with?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How many beads did they exchange?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5"/>
                                <m:mcJc m:val="center"/>
                              </m:mcPr>
                            </m:mc>
                          </m:mcs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  <m:brk m:alnAt="7"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efore</m:t>
                            </m:r>
                          </m:e>
                          <m:e/>
                          <m:e/>
                          <m:e>
                            <m:r>
                              <m:rPr>
                                <m:nor/>
                              </m:rPr>
                              <a:rPr lang="en-GB" b="1">
                                <a:latin typeface="Cambria Math" panose="02040503050406030204" pitchFamily="18" charset="0"/>
                              </a:rPr>
                              <m:t>After</m:t>
                            </m:r>
                          </m:e>
                          <m:e/>
                        </m:mr>
                        <m:m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  <m:e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Total</m:t>
                            </m:r>
                          </m:e>
                        </m:mr>
                        <m:m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 :2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 :5</m:t>
                            </m:r>
                          </m: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mr>
                        <m:mr>
                          <m:e/>
                          <m:e/>
                          <m:e/>
                          <m:e/>
                          <m:e/>
                        </m:mr>
                      </m:m>
                    </m:oMath>
                  </m:oMathPara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23C6F-2B13-43A9-A7DB-906458A353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5" y="334966"/>
                <a:ext cx="7589938" cy="4702378"/>
              </a:xfrm>
              <a:prstGeom prst="rect">
                <a:avLst/>
              </a:prstGeom>
              <a:blipFill>
                <a:blip r:embed="rId2"/>
                <a:stretch>
                  <a:fillRect l="-723" t="-9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>
            <a:extLst>
              <a:ext uri="{FF2B5EF4-FFF2-40B4-BE49-F238E27FC236}">
                <a16:creationId xmlns:a16="http://schemas.microsoft.com/office/drawing/2014/main" id="{91D9A575-3D74-4056-A447-B1FC20E93974}"/>
              </a:ext>
            </a:extLst>
          </p:cNvPr>
          <p:cNvSpPr/>
          <p:nvPr/>
        </p:nvSpPr>
        <p:spPr>
          <a:xfrm rot="2842913">
            <a:off x="5295017" y="3085833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656C7091-224B-4158-910F-C94247DE231A}"/>
              </a:ext>
            </a:extLst>
          </p:cNvPr>
          <p:cNvSpPr/>
          <p:nvPr/>
        </p:nvSpPr>
        <p:spPr>
          <a:xfrm rot="18757087" flipH="1">
            <a:off x="2301545" y="3159000"/>
            <a:ext cx="540000" cy="5400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CF7463C9-42B5-462D-92BC-CDA2C36E32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2796023" y="1593818"/>
            <a:ext cx="2808026" cy="556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07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550</Words>
  <Application>Microsoft Office PowerPoint</Application>
  <PresentationFormat>A4 Paper (210x297 mm)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Maison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dcterms:created xsi:type="dcterms:W3CDTF">2022-03-05T16:11:13Z</dcterms:created>
  <dcterms:modified xsi:type="dcterms:W3CDTF">2022-03-05T18:14:35Z</dcterms:modified>
</cp:coreProperties>
</file>